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67" r:id="rId5"/>
    <p:sldId id="259" r:id="rId6"/>
    <p:sldId id="261" r:id="rId7"/>
    <p:sldId id="262" r:id="rId8"/>
    <p:sldId id="263" r:id="rId9"/>
    <p:sldId id="264" r:id="rId10"/>
    <p:sldId id="266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9BC4A-FB8C-4461-85FB-9540C98355E9}" v="5" dt="2020-11-14T11:46:5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77190" autoAdjust="0"/>
  </p:normalViewPr>
  <p:slideViewPr>
    <p:cSldViewPr snapToGrid="0">
      <p:cViewPr varScale="1">
        <p:scale>
          <a:sx n="78" d="100"/>
          <a:sy n="78" d="100"/>
        </p:scale>
        <p:origin x="7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Sláma" userId="a0d0411cc3da64ef" providerId="LiveId" clId="{6999BC4A-FB8C-4461-85FB-9540C98355E9}"/>
    <pc:docChg chg="addSld modSld sldOrd">
      <pc:chgData name="Miroslav Sláma" userId="a0d0411cc3da64ef" providerId="LiveId" clId="{6999BC4A-FB8C-4461-85FB-9540C98355E9}" dt="2020-11-14T11:46:52.431" v="157"/>
      <pc:docMkLst>
        <pc:docMk/>
      </pc:docMkLst>
      <pc:sldChg chg="modSp">
        <pc:chgData name="Miroslav Sláma" userId="a0d0411cc3da64ef" providerId="LiveId" clId="{6999BC4A-FB8C-4461-85FB-9540C98355E9}" dt="2020-11-14T11:39:56.035" v="156" actId="2"/>
        <pc:sldMkLst>
          <pc:docMk/>
          <pc:sldMk cId="625816027" sldId="257"/>
        </pc:sldMkLst>
        <pc:spChg chg="mod">
          <ac:chgData name="Miroslav Sláma" userId="a0d0411cc3da64ef" providerId="LiveId" clId="{6999BC4A-FB8C-4461-85FB-9540C98355E9}" dt="2020-11-14T11:39:50.767" v="155" actId="2"/>
          <ac:spMkLst>
            <pc:docMk/>
            <pc:sldMk cId="625816027" sldId="257"/>
            <ac:spMk id="2" creationId="{00000000-0000-0000-0000-000000000000}"/>
          </ac:spMkLst>
        </pc:spChg>
        <pc:spChg chg="mod">
          <ac:chgData name="Miroslav Sláma" userId="a0d0411cc3da64ef" providerId="LiveId" clId="{6999BC4A-FB8C-4461-85FB-9540C98355E9}" dt="2020-11-14T11:39:56.035" v="156" actId="2"/>
          <ac:spMkLst>
            <pc:docMk/>
            <pc:sldMk cId="625816027" sldId="257"/>
            <ac:spMk id="3" creationId="{00000000-0000-0000-0000-000000000000}"/>
          </ac:spMkLst>
        </pc:spChg>
      </pc:sldChg>
      <pc:sldChg chg="modSp">
        <pc:chgData name="Miroslav Sláma" userId="a0d0411cc3da64ef" providerId="LiveId" clId="{6999BC4A-FB8C-4461-85FB-9540C98355E9}" dt="2020-11-14T11:39:48.923" v="154" actId="2"/>
        <pc:sldMkLst>
          <pc:docMk/>
          <pc:sldMk cId="4147726386" sldId="267"/>
        </pc:sldMkLst>
        <pc:spChg chg="mod">
          <ac:chgData name="Miroslav Sláma" userId="a0d0411cc3da64ef" providerId="LiveId" clId="{6999BC4A-FB8C-4461-85FB-9540C98355E9}" dt="2020-11-14T11:39:47.647" v="153" actId="2"/>
          <ac:spMkLst>
            <pc:docMk/>
            <pc:sldMk cId="4147726386" sldId="267"/>
            <ac:spMk id="2" creationId="{00000000-0000-0000-0000-000000000000}"/>
          </ac:spMkLst>
        </pc:spChg>
        <pc:spChg chg="mod">
          <ac:chgData name="Miroslav Sláma" userId="a0d0411cc3da64ef" providerId="LiveId" clId="{6999BC4A-FB8C-4461-85FB-9540C98355E9}" dt="2020-11-14T11:39:48.923" v="154" actId="2"/>
          <ac:spMkLst>
            <pc:docMk/>
            <pc:sldMk cId="4147726386" sldId="267"/>
            <ac:spMk id="3" creationId="{00000000-0000-0000-0000-000000000000}"/>
          </ac:spMkLst>
        </pc:spChg>
      </pc:sldChg>
      <pc:sldChg chg="modSp">
        <pc:chgData name="Miroslav Sláma" userId="a0d0411cc3da64ef" providerId="LiveId" clId="{6999BC4A-FB8C-4461-85FB-9540C98355E9}" dt="2020-11-14T11:39:42.781" v="152" actId="2"/>
        <pc:sldMkLst>
          <pc:docMk/>
          <pc:sldMk cId="4143164110" sldId="268"/>
        </pc:sldMkLst>
        <pc:spChg chg="mod">
          <ac:chgData name="Miroslav Sláma" userId="a0d0411cc3da64ef" providerId="LiveId" clId="{6999BC4A-FB8C-4461-85FB-9540C98355E9}" dt="2020-11-14T11:39:42.781" v="152" actId="2"/>
          <ac:spMkLst>
            <pc:docMk/>
            <pc:sldMk cId="4143164110" sldId="268"/>
            <ac:spMk id="4" creationId="{00000000-0000-0000-0000-000000000000}"/>
          </ac:spMkLst>
        </pc:spChg>
      </pc:sldChg>
      <pc:sldChg chg="addSp modSp add ord">
        <pc:chgData name="Miroslav Sláma" userId="a0d0411cc3da64ef" providerId="LiveId" clId="{6999BC4A-FB8C-4461-85FB-9540C98355E9}" dt="2020-11-14T11:46:52.431" v="157"/>
        <pc:sldMkLst>
          <pc:docMk/>
          <pc:sldMk cId="758700389" sldId="269"/>
        </pc:sldMkLst>
        <pc:spChg chg="mod">
          <ac:chgData name="Miroslav Sláma" userId="a0d0411cc3da64ef" providerId="LiveId" clId="{6999BC4A-FB8C-4461-85FB-9540C98355E9}" dt="2020-11-14T11:37:21.883" v="6" actId="20577"/>
          <ac:spMkLst>
            <pc:docMk/>
            <pc:sldMk cId="758700389" sldId="269"/>
            <ac:spMk id="2" creationId="{63E4AAE9-25E1-413E-9F17-6681912F560B}"/>
          </ac:spMkLst>
        </pc:spChg>
        <pc:spChg chg="add mod">
          <ac:chgData name="Miroslav Sláma" userId="a0d0411cc3da64ef" providerId="LiveId" clId="{6999BC4A-FB8C-4461-85FB-9540C98355E9}" dt="2020-11-14T11:39:23.089" v="150" actId="20577"/>
          <ac:spMkLst>
            <pc:docMk/>
            <pc:sldMk cId="758700389" sldId="269"/>
            <ac:spMk id="3" creationId="{6375AB67-DE86-463E-8C40-6AC6BF620F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12B0-8DA6-42B8-8879-F28F7FB4A60D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4566-F13A-441E-9532-4CC3177F7D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48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A75C-620A-4DB8-A0DB-D4F75AD802C4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FA21-BDEF-40DC-A009-51775D81E4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93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FA21-BDEF-40DC-A009-51775D81E4A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34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Esej je možné psát ze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dvou různých perspektiv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první nebo třetí osoby.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první osobě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více zřejmý váš silný osobní vztah k tomu, o čem se vyjadřujete.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Třetí osoba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zase působí důvěryhodněji a na někoho může dělat lepší dojem.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FA21-BDEF-40DC-A009-51775D81E4A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98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18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6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81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97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49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1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68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fotoeseje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564383"/>
            <a:ext cx="10720552" cy="43544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/>
          </p:nvPr>
        </p:nvSpPr>
        <p:spPr>
          <a:xfrm>
            <a:off x="914400" y="5083175"/>
            <a:ext cx="10720388" cy="744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216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28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8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35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4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D9777-5795-45B6-946D-1D4AD919BB0E}" type="datetimeFigureOut">
              <a:rPr lang="cs-CZ" smtClean="0"/>
              <a:t>14.11.2020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13CF-0B34-468A-A431-3C8F4387C1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6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pravy.aktualne.cz/regiony/praha/praha-privetiva/r~i:gallery:26208/r~i:photo:466327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FOTOESEJ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70417"/>
          </a:xfrm>
        </p:spPr>
        <p:txBody>
          <a:bodyPr/>
          <a:lstStyle/>
          <a:p>
            <a:r>
              <a:rPr lang="cs-CZ" dirty="0"/>
              <a:t>Miroslav Sláma</a:t>
            </a:r>
          </a:p>
        </p:txBody>
      </p:sp>
    </p:spTree>
    <p:extLst>
      <p:ext uri="{BB962C8B-B14F-4D97-AF65-F5344CB8AC3E}">
        <p14:creationId xmlns:p14="http://schemas.microsoft.com/office/powerpoint/2010/main" val="138484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4" y="565150"/>
            <a:ext cx="6526200" cy="4352925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Hradba starých žižkovských činžáků mě chrání na cyklostezce, která vznikla místo zrušené Vítkovské trati. Symbol toho, že dobrá místa vznikají.</a:t>
            </a:r>
          </a:p>
        </p:txBody>
      </p:sp>
    </p:spTree>
    <p:extLst>
      <p:ext uri="{BB962C8B-B14F-4D97-AF65-F5344CB8AC3E}">
        <p14:creationId xmlns:p14="http://schemas.microsoft.com/office/powerpoint/2010/main" val="90229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AAE9-25E1-413E-9F17-6681912F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75AB67-DE86-463E-8C40-6AC6BF620F12}"/>
              </a:ext>
            </a:extLst>
          </p:cNvPr>
          <p:cNvSpPr txBox="1"/>
          <p:nvPr/>
        </p:nvSpPr>
        <p:spPr>
          <a:xfrm>
            <a:off x="838200" y="1915297"/>
            <a:ext cx="10245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Autorem fotografií je Vojtěch Marek a fotografický materiál byl využit ze zdroje </a:t>
            </a:r>
            <a:r>
              <a:rPr lang="cs-CZ" dirty="0">
                <a:hlinkClick r:id="rId2"/>
              </a:rPr>
              <a:t>https://zpravy.aktualne.cz/regiony/praha/praha-privetiva/r~i:gallery:26208/r~i:photo:466327/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70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fotoesej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Fotoesej je soubor fotografií s popisem,  vytvořený  za účelem vyprávění nějakého příběhu.</a:t>
            </a:r>
          </a:p>
          <a:p>
            <a:r>
              <a:rPr lang="cs-CZ" dirty="0"/>
              <a:t>Spadá většinou do kategorie smíšených médií – obraz a text.</a:t>
            </a:r>
          </a:p>
          <a:p>
            <a:r>
              <a:rPr lang="cs-CZ" dirty="0"/>
              <a:t>Bývá vytvářen samostatně, případně je součástí nějakého článku na webu(knize, publikaci,..).</a:t>
            </a:r>
          </a:p>
        </p:txBody>
      </p:sp>
    </p:spTree>
    <p:extLst>
      <p:ext uri="{BB962C8B-B14F-4D97-AF65-F5344CB8AC3E}">
        <p14:creationId xmlns:p14="http://schemas.microsoft.com/office/powerpoint/2010/main" val="62581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ta esej?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Esej</a:t>
            </a:r>
            <a:r>
              <a:rPr lang="cs-CZ" dirty="0"/>
              <a:t> je literární odborně publicistický žánr středního či kratšího rozsahu, úvaha na určité téma, spočívající v přemýšlení o faktech a jejich hodnocení.</a:t>
            </a:r>
          </a:p>
          <a:p>
            <a:r>
              <a:rPr lang="cs-CZ" dirty="0"/>
              <a:t>esej obsahuje vlastní názor, někdy kritické vyjádření</a:t>
            </a:r>
          </a:p>
          <a:p>
            <a:r>
              <a:rPr lang="cs-CZ" dirty="0"/>
              <a:t>esej se nejlépe píše na téma, kterému rozumíte nebo je vám blízké</a:t>
            </a:r>
          </a:p>
          <a:p>
            <a:r>
              <a:rPr lang="cs-CZ" dirty="0"/>
              <a:t>vyjadřujeme se v první (3.) osobě jednotného(množného) čísla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08122" y="6022472"/>
            <a:ext cx="11375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Přispěvatelé Wikipedie, Esej [online], Wikipedie: Otevřená encyklopedie, c2019, Datum poslední revize 6. 02. 2019, 10:59 UTC, [citováno 25. 05. 2020] &lt;https://cs.wikipedia.org/w/index.php?title=Esej&amp;oldid=16919859&gt;</a:t>
            </a:r>
          </a:p>
        </p:txBody>
      </p:sp>
    </p:spTree>
    <p:extLst>
      <p:ext uri="{BB962C8B-B14F-4D97-AF65-F5344CB8AC3E}">
        <p14:creationId xmlns:p14="http://schemas.microsoft.com/office/powerpoint/2010/main" val="414316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vytvořit fotoesej?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připravit si téma</a:t>
            </a:r>
          </a:p>
          <a:p>
            <a:r>
              <a:rPr lang="cs-CZ" dirty="0"/>
              <a:t>připravte si osnovu – co budu psát(fotografovat) a v jakém pořadí</a:t>
            </a:r>
          </a:p>
          <a:p>
            <a:r>
              <a:rPr lang="cs-CZ" dirty="0"/>
              <a:t>připravit si název</a:t>
            </a:r>
          </a:p>
          <a:p>
            <a:r>
              <a:rPr lang="cs-CZ" dirty="0"/>
              <a:t>zvážit čas pořizování fotografií, zvážit rozsah</a:t>
            </a:r>
          </a:p>
          <a:p>
            <a:r>
              <a:rPr lang="cs-CZ" dirty="0"/>
              <a:t>pořídit fotografie</a:t>
            </a:r>
          </a:p>
          <a:p>
            <a:r>
              <a:rPr lang="cs-CZ" dirty="0"/>
              <a:t>vytvořit popisy</a:t>
            </a:r>
          </a:p>
          <a:p>
            <a:r>
              <a:rPr lang="cs-CZ" dirty="0"/>
              <a:t>zvolit formát – Word, PowerPoint, WWW, Sway,…</a:t>
            </a:r>
          </a:p>
          <a:p>
            <a:r>
              <a:rPr lang="cs-CZ" dirty="0"/>
              <a:t>citace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72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 descr="Výřez obrazovk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6" y="872035"/>
            <a:ext cx="5563376" cy="367716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První zastávkou, která nepatří autům ani developerům, jsou Riegrovy sady. Ráno patří běžcům a později těm, kteří si chtějí užít slunce zapadající za Pražský hrad.</a:t>
            </a:r>
          </a:p>
        </p:txBody>
      </p:sp>
    </p:spTree>
    <p:extLst>
      <p:ext uri="{BB962C8B-B14F-4D97-AF65-F5344CB8AC3E}">
        <p14:creationId xmlns:p14="http://schemas.microsoft.com/office/powerpoint/2010/main" val="352759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4" y="565150"/>
            <a:ext cx="6526200" cy="4352925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Ranní sluníčko vysouší dřevěné stoly polité pivem.</a:t>
            </a:r>
          </a:p>
        </p:txBody>
      </p:sp>
    </p:spTree>
    <p:extLst>
      <p:ext uri="{BB962C8B-B14F-4D97-AF65-F5344CB8AC3E}">
        <p14:creationId xmlns:p14="http://schemas.microsoft.com/office/powerpoint/2010/main" val="114097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4" y="565150"/>
            <a:ext cx="6526200" cy="4352925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Květena z Parukářky rámuje pohled na Olšanské náměstí. Vypadá jako z pohlednice z doby nadšené pro modernizaci Žižkova.</a:t>
            </a:r>
          </a:p>
        </p:txBody>
      </p:sp>
    </p:spTree>
    <p:extLst>
      <p:ext uri="{BB962C8B-B14F-4D97-AF65-F5344CB8AC3E}">
        <p14:creationId xmlns:p14="http://schemas.microsoft.com/office/powerpoint/2010/main" val="407315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4" y="565150"/>
            <a:ext cx="6526200" cy="4352925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Ranní rozcvička v oáze zeleně, kterých není nikdy dost. Alespoň v Praze ne.</a:t>
            </a:r>
          </a:p>
        </p:txBody>
      </p:sp>
    </p:spTree>
    <p:extLst>
      <p:ext uri="{BB962C8B-B14F-4D97-AF65-F5344CB8AC3E}">
        <p14:creationId xmlns:p14="http://schemas.microsoft.com/office/powerpoint/2010/main" val="262598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4" y="565150"/>
            <a:ext cx="6526200" cy="4352925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 Bulhara projedu po nájezdové rampě a letmo odhaduji počet použitých injekčních stříkaček.</a:t>
            </a:r>
          </a:p>
        </p:txBody>
      </p:sp>
    </p:spTree>
    <p:extLst>
      <p:ext uri="{BB962C8B-B14F-4D97-AF65-F5344CB8AC3E}">
        <p14:creationId xmlns:p14="http://schemas.microsoft.com/office/powerpoint/2010/main" val="38272471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 – 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Širokoúhlá obrazovka</PresentationFormat>
  <Paragraphs>32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Motiv Office</vt:lpstr>
      <vt:lpstr>FOTOESEJ</vt:lpstr>
      <vt:lpstr>Co je to fotoesej</vt:lpstr>
      <vt:lpstr>Co je to ta esej? </vt:lpstr>
      <vt:lpstr>Jak vytvořit fotoesej?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FOTOESEJ</dc:title>
  <dc:creator>Miroslav Sláma</dc:creator>
  <cp:lastModifiedBy>Miroslav Sláma</cp:lastModifiedBy>
  <cp:revision>22</cp:revision>
  <dcterms:created xsi:type="dcterms:W3CDTF">2020-05-25T08:00:50Z</dcterms:created>
  <dcterms:modified xsi:type="dcterms:W3CDTF">2020-11-14T11:46:58Z</dcterms:modified>
</cp:coreProperties>
</file>