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áma Miroslav" initials="SM" lastIdx="8" clrIdx="0">
    <p:extLst>
      <p:ext uri="{19B8F6BF-5375-455C-9EA6-DF929625EA0E}">
        <p15:presenceInfo xmlns:p15="http://schemas.microsoft.com/office/powerpoint/2012/main" userId="a0d0411cc3da64e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a0d0411cc3da64ef" providerId="LiveId" clId="{CA6CD6CF-4FDD-4752-B79B-C35DAAB19F24}"/>
    <pc:docChg chg="custSel addSld modSld sldOrd">
      <pc:chgData name="" userId="a0d0411cc3da64ef" providerId="LiveId" clId="{CA6CD6CF-4FDD-4752-B79B-C35DAAB19F24}" dt="2022-01-09T15:36:36.779" v="481"/>
      <pc:docMkLst>
        <pc:docMk/>
      </pc:docMkLst>
      <pc:sldChg chg="addCm modCm">
        <pc:chgData name="" userId="a0d0411cc3da64ef" providerId="LiveId" clId="{CA6CD6CF-4FDD-4752-B79B-C35DAAB19F24}" dt="2022-01-09T11:09:26.697" v="291"/>
        <pc:sldMkLst>
          <pc:docMk/>
          <pc:sldMk cId="1543319006" sldId="256"/>
        </pc:sldMkLst>
      </pc:sldChg>
      <pc:sldChg chg="modSp add addCm modCm">
        <pc:chgData name="" userId="a0d0411cc3da64ef" providerId="LiveId" clId="{CA6CD6CF-4FDD-4752-B79B-C35DAAB19F24}" dt="2022-01-09T11:01:43.930" v="42" actId="5793"/>
        <pc:sldMkLst>
          <pc:docMk/>
          <pc:sldMk cId="2955220430" sldId="257"/>
        </pc:sldMkLst>
        <pc:spChg chg="mod">
          <ac:chgData name="" userId="a0d0411cc3da64ef" providerId="LiveId" clId="{CA6CD6CF-4FDD-4752-B79B-C35DAAB19F24}" dt="2022-01-09T11:00:23.168" v="21" actId="20577"/>
          <ac:spMkLst>
            <pc:docMk/>
            <pc:sldMk cId="2955220430" sldId="257"/>
            <ac:spMk id="2" creationId="{20A4CCA3-1D43-4697-8371-40D510DA8EF8}"/>
          </ac:spMkLst>
        </pc:spChg>
        <pc:spChg chg="mod">
          <ac:chgData name="" userId="a0d0411cc3da64ef" providerId="LiveId" clId="{CA6CD6CF-4FDD-4752-B79B-C35DAAB19F24}" dt="2022-01-09T11:01:43.930" v="42" actId="5793"/>
          <ac:spMkLst>
            <pc:docMk/>
            <pc:sldMk cId="2955220430" sldId="257"/>
            <ac:spMk id="3" creationId="{9B69FCF3-F64A-4B30-AB8C-1659585B67A1}"/>
          </ac:spMkLst>
        </pc:spChg>
      </pc:sldChg>
      <pc:sldChg chg="modSp add addCm delCm modCm">
        <pc:chgData name="" userId="a0d0411cc3da64ef" providerId="LiveId" clId="{CA6CD6CF-4FDD-4752-B79B-C35DAAB19F24}" dt="2022-01-09T15:36:36.779" v="481"/>
        <pc:sldMkLst>
          <pc:docMk/>
          <pc:sldMk cId="318220029" sldId="258"/>
        </pc:sldMkLst>
        <pc:spChg chg="mod">
          <ac:chgData name="" userId="a0d0411cc3da64ef" providerId="LiveId" clId="{CA6CD6CF-4FDD-4752-B79B-C35DAAB19F24}" dt="2022-01-09T15:35:33.676" v="431" actId="20577"/>
          <ac:spMkLst>
            <pc:docMk/>
            <pc:sldMk cId="318220029" sldId="258"/>
            <ac:spMk id="2" creationId="{EE041DD3-D75D-421E-BBC6-AB5842DCCCE3}"/>
          </ac:spMkLst>
        </pc:spChg>
        <pc:spChg chg="mod">
          <ac:chgData name="" userId="a0d0411cc3da64ef" providerId="LiveId" clId="{CA6CD6CF-4FDD-4752-B79B-C35DAAB19F24}" dt="2022-01-09T15:36:14.841" v="480" actId="20577"/>
          <ac:spMkLst>
            <pc:docMk/>
            <pc:sldMk cId="318220029" sldId="258"/>
            <ac:spMk id="3" creationId="{526D67A9-DE73-4C63-BCD0-22810DD0E9D5}"/>
          </ac:spMkLst>
        </pc:spChg>
      </pc:sldChg>
      <pc:sldChg chg="modSp add ord addCm delCm modCm">
        <pc:chgData name="" userId="a0d0411cc3da64ef" providerId="LiveId" clId="{CA6CD6CF-4FDD-4752-B79B-C35DAAB19F24}" dt="2022-01-09T15:32:37.476" v="371" actId="20577"/>
        <pc:sldMkLst>
          <pc:docMk/>
          <pc:sldMk cId="254031636" sldId="259"/>
        </pc:sldMkLst>
        <pc:spChg chg="mod">
          <ac:chgData name="" userId="a0d0411cc3da64ef" providerId="LiveId" clId="{CA6CD6CF-4FDD-4752-B79B-C35DAAB19F24}" dt="2022-01-09T11:05:36.143" v="200" actId="20577"/>
          <ac:spMkLst>
            <pc:docMk/>
            <pc:sldMk cId="254031636" sldId="259"/>
            <ac:spMk id="2" creationId="{EE041DD3-D75D-421E-BBC6-AB5842DCCCE3}"/>
          </ac:spMkLst>
        </pc:spChg>
        <pc:spChg chg="mod">
          <ac:chgData name="" userId="a0d0411cc3da64ef" providerId="LiveId" clId="{CA6CD6CF-4FDD-4752-B79B-C35DAAB19F24}" dt="2022-01-09T15:32:37.476" v="371" actId="20577"/>
          <ac:spMkLst>
            <pc:docMk/>
            <pc:sldMk cId="254031636" sldId="259"/>
            <ac:spMk id="3" creationId="{526D67A9-DE73-4C63-BCD0-22810DD0E9D5}"/>
          </ac:spMkLst>
        </pc:spChg>
      </pc:sldChg>
      <pc:sldChg chg="modSp add addCm modCm">
        <pc:chgData name="" userId="a0d0411cc3da64ef" providerId="LiveId" clId="{CA6CD6CF-4FDD-4752-B79B-C35DAAB19F24}" dt="2022-01-09T11:08:39.530" v="289"/>
        <pc:sldMkLst>
          <pc:docMk/>
          <pc:sldMk cId="1350397491" sldId="260"/>
        </pc:sldMkLst>
        <pc:spChg chg="mod">
          <ac:chgData name="" userId="a0d0411cc3da64ef" providerId="LiveId" clId="{CA6CD6CF-4FDD-4752-B79B-C35DAAB19F24}" dt="2022-01-09T11:07:47.131" v="271" actId="20577"/>
          <ac:spMkLst>
            <pc:docMk/>
            <pc:sldMk cId="1350397491" sldId="260"/>
            <ac:spMk id="2" creationId="{729CEDB5-12CE-46C0-A778-DD752C7CAE08}"/>
          </ac:spMkLst>
        </pc:spChg>
        <pc:spChg chg="mod">
          <ac:chgData name="" userId="a0d0411cc3da64ef" providerId="LiveId" clId="{CA6CD6CF-4FDD-4752-B79B-C35DAAB19F24}" dt="2022-01-09T11:07:55.473" v="287" actId="20577"/>
          <ac:spMkLst>
            <pc:docMk/>
            <pc:sldMk cId="1350397491" sldId="260"/>
            <ac:spMk id="3" creationId="{51702C56-649D-41F9-BE31-12073C1829EC}"/>
          </ac:spMkLst>
        </pc:spChg>
      </pc:sldChg>
      <pc:sldChg chg="addSp modSp add delCm">
        <pc:chgData name="" userId="a0d0411cc3da64ef" providerId="LiveId" clId="{CA6CD6CF-4FDD-4752-B79B-C35DAAB19F24}" dt="2022-01-09T15:31:05.422" v="368" actId="5793"/>
        <pc:sldMkLst>
          <pc:docMk/>
          <pc:sldMk cId="131793079" sldId="261"/>
        </pc:sldMkLst>
        <pc:spChg chg="mod">
          <ac:chgData name="" userId="a0d0411cc3da64ef" providerId="LiveId" clId="{CA6CD6CF-4FDD-4752-B79B-C35DAAB19F24}" dt="2022-01-09T11:10:15.764" v="320" actId="20577"/>
          <ac:spMkLst>
            <pc:docMk/>
            <pc:sldMk cId="131793079" sldId="261"/>
            <ac:spMk id="2" creationId="{729CEDB5-12CE-46C0-A778-DD752C7CAE08}"/>
          </ac:spMkLst>
        </pc:spChg>
        <pc:spChg chg="mod">
          <ac:chgData name="" userId="a0d0411cc3da64ef" providerId="LiveId" clId="{CA6CD6CF-4FDD-4752-B79B-C35DAAB19F24}" dt="2022-01-09T15:31:05.422" v="368" actId="5793"/>
          <ac:spMkLst>
            <pc:docMk/>
            <pc:sldMk cId="131793079" sldId="261"/>
            <ac:spMk id="3" creationId="{51702C56-649D-41F9-BE31-12073C1829EC}"/>
          </ac:spMkLst>
        </pc:spChg>
        <pc:picChg chg="add mod">
          <ac:chgData name="" userId="a0d0411cc3da64ef" providerId="LiveId" clId="{CA6CD6CF-4FDD-4752-B79B-C35DAAB19F24}" dt="2022-01-09T15:30:43.663" v="353" actId="1076"/>
          <ac:picMkLst>
            <pc:docMk/>
            <pc:sldMk cId="131793079" sldId="261"/>
            <ac:picMk id="1026" creationId="{700E17B3-1FE9-450A-B050-E289375A6DB3}"/>
          </ac:picMkLst>
        </pc:picChg>
      </pc:sldChg>
      <pc:sldChg chg="modSp add delCm">
        <pc:chgData name="" userId="a0d0411cc3da64ef" providerId="LiveId" clId="{CA6CD6CF-4FDD-4752-B79B-C35DAAB19F24}" dt="2022-01-09T15:33:54.718" v="397" actId="6549"/>
        <pc:sldMkLst>
          <pc:docMk/>
          <pc:sldMk cId="4178647646" sldId="262"/>
        </pc:sldMkLst>
        <pc:spChg chg="mod">
          <ac:chgData name="" userId="a0d0411cc3da64ef" providerId="LiveId" clId="{CA6CD6CF-4FDD-4752-B79B-C35DAAB19F24}" dt="2022-01-09T15:33:51.079" v="396" actId="20577"/>
          <ac:spMkLst>
            <pc:docMk/>
            <pc:sldMk cId="4178647646" sldId="262"/>
            <ac:spMk id="2" creationId="{EE041DD3-D75D-421E-BBC6-AB5842DCCCE3}"/>
          </ac:spMkLst>
        </pc:spChg>
        <pc:spChg chg="mod">
          <ac:chgData name="" userId="a0d0411cc3da64ef" providerId="LiveId" clId="{CA6CD6CF-4FDD-4752-B79B-C35DAAB19F24}" dt="2022-01-09T15:33:54.718" v="397" actId="6549"/>
          <ac:spMkLst>
            <pc:docMk/>
            <pc:sldMk cId="4178647646" sldId="262"/>
            <ac:spMk id="3" creationId="{526D67A9-DE73-4C63-BCD0-22810DD0E9D5}"/>
          </ac:spMkLst>
        </pc:spChg>
      </pc:sldChg>
      <pc:sldChg chg="modSp add addCm modCm">
        <pc:chgData name="" userId="a0d0411cc3da64ef" providerId="LiveId" clId="{CA6CD6CF-4FDD-4752-B79B-C35DAAB19F24}" dt="2022-01-09T15:34:43.073" v="416"/>
        <pc:sldMkLst>
          <pc:docMk/>
          <pc:sldMk cId="3893017716" sldId="263"/>
        </pc:sldMkLst>
        <pc:spChg chg="mod">
          <ac:chgData name="" userId="a0d0411cc3da64ef" providerId="LiveId" clId="{CA6CD6CF-4FDD-4752-B79B-C35DAAB19F24}" dt="2022-01-09T15:34:12.174" v="414" actId="20577"/>
          <ac:spMkLst>
            <pc:docMk/>
            <pc:sldMk cId="3893017716" sldId="263"/>
            <ac:spMk id="2" creationId="{88CAE96E-F3CE-499D-940A-F62C37E698E8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2:08:56.918" idx="7">
    <p:pos x="10" y="10"/>
    <p:text>Vožte vhodný název prezentace, vložte jméno a příjmení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2:00:41.480" idx="1">
    <p:pos x="10" y="10"/>
    <p:text>vložte 3 obrázky vystihující oblast hardware, software, data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2:02:24.174" idx="2">
    <p:pos x="5982" y="450"/>
    <p:text>Doplňte prázdné údaje</p:text>
    <p:extLst>
      <p:ext uri="{C676402C-5697-4E1C-873F-D02D1690AC5C}">
        <p15:threadingInfo xmlns:p15="http://schemas.microsoft.com/office/powerpoint/2012/main" timeZoneBias="-60"/>
      </p:ext>
    </p:extLst>
  </p:cm>
  <p:cm authorId="1" dt="2022-01-09T12:04:41.314" idx="4">
    <p:pos x="10" y="10"/>
    <p:text>Na snímek doplňte obrázek základní sestavy počítače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2:07:57.360" idx="6">
    <p:pos x="936" y="1422"/>
    <p:text>Doplňte alespoň dalších 5 pamětí počítače. Vložte minimálně 3 obrázky pamětí počítače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2:05:59.907" idx="5">
    <p:pos x="10" y="10"/>
    <p:text>Doplňte minimálně 8 skupin programů, které v počítači využíváme. Doplňte obrázeky některých programů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1-09T16:34:15.947" idx="8">
    <p:pos x="3096" y="450"/>
    <p:text>Vložte rozloučení a poděkování, vložte Váš školní email.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66128-0F97-4340-8A06-11C6FAB5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A01C7E-8A5D-48DC-9728-841BD120FD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5D8261-EC17-47C2-A6AB-DC050068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7B89BD-67A9-4532-9352-0B52AF01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EB00AB5-243F-4CC8-86F4-869F0383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29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40AD1-F887-4469-9233-17A7D896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F9A4EE-6BF2-49FB-B9E3-665CFE5FF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D09593-FBCA-40CE-AE50-51A262E28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099F8B-063C-415F-B920-1F0061288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76D8E3-C9AA-4CD8-AD1F-4760064A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13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87B7490-32E5-49DB-962D-06DF611E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E24A7E-4631-42C6-A6D7-2C347D062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A107A3-4020-4E5F-9E27-CAA523B5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08396C-C129-4A21-AF37-2F4259A31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BCD9F7-C340-4033-A053-3090E086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93F272-B4FB-4094-9614-D9E282CE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EED3EF-750D-4AD2-930F-6DEE85D5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750831-B989-49D7-9E14-55FEAA4C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309E47-0EC2-4EDC-994C-2B4D7E8D0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47034E-FBDC-4E0E-B2D7-51C0448E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5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B7C73-839D-467F-93D7-3BFA67BEC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D69ABB-0EA9-490E-9234-45DE7FAAE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2C16AEA-1AC4-442D-9E67-0B52FE45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547A4E-8410-4329-8D54-24B6957A1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09EC2-1EFE-4A86-AF6D-045E1FFF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66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EE5F5-7883-454E-9E4C-C7BEFDF2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E76E4D-89C3-463F-B937-013E69554F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01DBA9-0055-4F15-940F-6A3E63EA02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3530708-3B43-4A2A-8EA9-EFBDE2EE0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3D4B0EF-EB6D-4FCE-B701-4F1049EE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9B9878-C436-4E84-80BC-9477573D3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2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7B8C23-170E-4759-B7EC-C1FEF0141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EBAB97C-417E-4018-9B02-430CFC59D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2D7473D-652E-424E-BD82-9B37DB43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133D0EE-2015-471F-AB15-C844C7C46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0A69C0-FF0F-4323-A27B-F65FE5936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088A675-52B9-45E9-A53D-0678D7C8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D551DE6-C241-43D3-9159-65E427833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D826CB1-948E-4E4F-9731-21EB366F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01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824AD-9452-4621-AE1B-34A26885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73C3EC-322F-4ACB-B2E5-58A4E330D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C999E88-AA3B-49A1-946D-71C26B4B4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BC210D-76AD-487A-9EFB-5EE22930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0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7E65620-610D-4276-A920-72777784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72157F-5ADD-4716-953A-EF8E9DB3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8CACF6-4997-46C7-A709-77F51DC6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04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BD6BF1-3D7D-4CD0-BAEE-0613641DD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06426-7303-42DF-9B1B-C0BC11F2D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A119991-F699-4D5D-A527-B98BB72DE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A62A8E-6EAF-47E8-89AC-84CC89BBD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C5581A-1B39-4618-B6F5-DB89B88A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9668DC-F525-4108-ACAD-E94956D41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0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08164-B622-45F9-A198-8120F4E69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E8983E4-4B62-40D6-AA4E-F35EC70C42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7FF3FE5-66E9-466F-A0F9-88CE8C149F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8FA81E-5BAD-4451-8E34-A1646854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6AE1B5-EEB0-4E90-8C81-9982AC706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B61D96-1B79-43B7-8E52-D006EC460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61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029DFD6-26FC-4A36-9FDF-29274E787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778A32-49C0-4031-A5C5-8DEE60FF7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A1000A-9B8C-4F54-A6A3-0CDEB40E2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1505A-54A1-4220-AE70-552019A63DB3}" type="datetimeFigureOut">
              <a:rPr lang="cs-CZ" smtClean="0"/>
              <a:t>09.01.2022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D6F3BA-D091-4CF5-BB3D-C5126FE48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F1079C-9418-40AF-A639-5008721E5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71402-EC8B-41D8-9345-17EBFA296CF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494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05AD3A-53F4-49C0-995F-4A198D0D4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Vlož 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0C2140-B5BA-413A-B81D-E11DECBB84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vlož své jméno a příjmení</a:t>
            </a:r>
          </a:p>
        </p:txBody>
      </p:sp>
    </p:spTree>
    <p:extLst>
      <p:ext uri="{BB962C8B-B14F-4D97-AF65-F5344CB8AC3E}">
        <p14:creationId xmlns:p14="http://schemas.microsoft.com/office/powerpoint/2010/main" val="154331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4CCA3-1D43-4697-8371-40D510DA8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části počítače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69FCF3-F64A-4B30-AB8C-1659585B6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121241" cy="4351338"/>
          </a:xfrm>
        </p:spPr>
        <p:txBody>
          <a:bodyPr/>
          <a:lstStyle/>
          <a:p>
            <a:r>
              <a:rPr lang="cs-CZ" dirty="0"/>
              <a:t>hardware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5522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41DD3-D75D-421E-BBC6-AB5842DC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sestava počítače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D67A9-DE73-4C63-BCD0-22810DD0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7350" cy="4351338"/>
          </a:xfrm>
        </p:spPr>
        <p:txBody>
          <a:bodyPr/>
          <a:lstStyle/>
          <a:p>
            <a:r>
              <a:rPr lang="cs-CZ" dirty="0"/>
              <a:t>systémová jednotka</a:t>
            </a:r>
          </a:p>
          <a:p>
            <a:r>
              <a:rPr lang="cs-CZ" dirty="0"/>
              <a:t>monitor</a:t>
            </a:r>
          </a:p>
          <a:p>
            <a:r>
              <a:rPr lang="cs-CZ" dirty="0"/>
              <a:t>….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220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CEDB5-12CE-46C0-A778-DD752C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Paměti počítače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02C56-649D-41F9-BE31-12073C182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Pevný disk</a:t>
            </a:r>
          </a:p>
          <a:p>
            <a:r>
              <a:rPr lang="cs-CZ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35039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CEDB5-12CE-46C0-A778-DD752C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deska počítače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02C56-649D-41F9-BE31-12073C182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10025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procesor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sloty pro paměť RAM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…</a:t>
            </a:r>
          </a:p>
        </p:txBody>
      </p:sp>
      <p:pic>
        <p:nvPicPr>
          <p:cNvPr id="1026" name="Picture 2" descr="https://ucimeseit.cz/wp-content/uploads/2022/01/zakladni_deska-724x1024.png">
            <a:extLst>
              <a:ext uri="{FF2B5EF4-FFF2-40B4-BE49-F238E27FC236}">
                <a16:creationId xmlns:a16="http://schemas.microsoft.com/office/drawing/2014/main" id="{700E17B3-1FE9-450A-B050-E289375A6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034" y="1214438"/>
            <a:ext cx="3508229" cy="496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9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41DD3-D75D-421E-BBC6-AB5842DC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počítače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D67A9-DE73-4C63-BCD0-22810DD0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7350" cy="4351338"/>
          </a:xfrm>
        </p:spPr>
        <p:txBody>
          <a:bodyPr/>
          <a:lstStyle/>
          <a:p>
            <a:r>
              <a:rPr lang="cs-CZ" dirty="0"/>
              <a:t>textové editory</a:t>
            </a:r>
          </a:p>
          <a:p>
            <a:r>
              <a:rPr lang="cs-CZ" dirty="0"/>
              <a:t>prezentační programy</a:t>
            </a:r>
          </a:p>
          <a:p>
            <a:r>
              <a:rPr lang="cs-CZ" dirty="0"/>
              <a:t>….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31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CAE96E-F3CE-499D-940A-F62C37E69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Závěrečný snímek</a:t>
            </a:r>
          </a:p>
        </p:txBody>
      </p:sp>
    </p:spTree>
    <p:extLst>
      <p:ext uri="{BB962C8B-B14F-4D97-AF65-F5344CB8AC3E}">
        <p14:creationId xmlns:p14="http://schemas.microsoft.com/office/powerpoint/2010/main" val="389301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41DD3-D75D-421E-BBC6-AB5842DCC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6D67A9-DE73-4C63-BCD0-22810DD0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7350" cy="4351338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86476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47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Vlož název prezentace</vt:lpstr>
      <vt:lpstr>Hlavní části počítače</vt:lpstr>
      <vt:lpstr>Základní sestava počítače</vt:lpstr>
      <vt:lpstr>Paměti počítače</vt:lpstr>
      <vt:lpstr>Základní deska počítače</vt:lpstr>
      <vt:lpstr>Software počítače</vt:lpstr>
      <vt:lpstr>Závěrečný snímek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Vlož název prezentace</dc:title>
  <dc:creator>Miroslav Sláma</dc:creator>
  <cp:lastModifiedBy>Miroslav Sláma</cp:lastModifiedBy>
  <cp:revision>1</cp:revision>
  <dcterms:created xsi:type="dcterms:W3CDTF">2022-01-09T10:58:11Z</dcterms:created>
  <dcterms:modified xsi:type="dcterms:W3CDTF">2022-01-09T15:36:38Z</dcterms:modified>
</cp:coreProperties>
</file>